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8" r:id="rId1"/>
  </p:sldMasterIdLst>
  <p:notesMasterIdLst>
    <p:notesMasterId r:id="rId7"/>
  </p:notesMasterIdLst>
  <p:sldIdLst>
    <p:sldId id="714" r:id="rId2"/>
    <p:sldId id="715" r:id="rId3"/>
    <p:sldId id="716" r:id="rId4"/>
    <p:sldId id="717" r:id="rId5"/>
    <p:sldId id="718"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5DB2AF"/>
    <a:srgbClr val="ED2F5C"/>
    <a:srgbClr val="BE2F00"/>
    <a:srgbClr val="EE1451"/>
    <a:srgbClr val="ED7D31"/>
    <a:srgbClr val="EF8D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3" d="100"/>
          <a:sy n="113" d="100"/>
        </p:scale>
        <p:origin x="432" y="96"/>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92AD12F-FB7A-40C0-81BA-95C5135D2975}" type="datetimeFigureOut">
              <a:rPr lang="en-GB" smtClean="0"/>
              <a:t>11/03/2020</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62ECC7-9BE2-4248-BBFD-885449EF3EA5}" type="slidenum">
              <a:rPr lang="en-GB" smtClean="0"/>
              <a:t>‹#›</a:t>
            </a:fld>
            <a:endParaRPr lang="en-GB"/>
          </a:p>
        </p:txBody>
      </p:sp>
    </p:spTree>
    <p:extLst>
      <p:ext uri="{BB962C8B-B14F-4D97-AF65-F5344CB8AC3E}">
        <p14:creationId xmlns:p14="http://schemas.microsoft.com/office/powerpoint/2010/main" val="41281266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77544DB-5B57-4E16-B772-6E84C16044A6}" type="datetime1">
              <a:rPr lang="en-GB" smtClean="0"/>
              <a:t>11/03/2020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53B6D9-E640-4801-A27D-C326D0EFA202}" type="slidenum">
              <a:rPr lang="en-GB" smtClean="0"/>
              <a:t>‹#›</a:t>
            </a:fld>
            <a:endParaRPr lang="en-GB"/>
          </a:p>
        </p:txBody>
      </p:sp>
    </p:spTree>
    <p:extLst>
      <p:ext uri="{BB962C8B-B14F-4D97-AF65-F5344CB8AC3E}">
        <p14:creationId xmlns:p14="http://schemas.microsoft.com/office/powerpoint/2010/main" val="1205624188"/>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B71EB1-ED74-4BB2-ADA3-8EEA5AC29A86}" type="datetime1">
              <a:rPr lang="en-GB" smtClean="0"/>
              <a:t>11/03/2020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53B6D9-E640-4801-A27D-C326D0EFA202}" type="slidenum">
              <a:rPr lang="en-GB" smtClean="0"/>
              <a:t>‹#›</a:t>
            </a:fld>
            <a:endParaRPr lang="en-GB"/>
          </a:p>
        </p:txBody>
      </p:sp>
    </p:spTree>
    <p:extLst>
      <p:ext uri="{BB962C8B-B14F-4D97-AF65-F5344CB8AC3E}">
        <p14:creationId xmlns:p14="http://schemas.microsoft.com/office/powerpoint/2010/main" val="616813366"/>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2141BE-8DD9-4F90-B527-9ACFF18E5887}" type="datetime1">
              <a:rPr lang="en-GB" smtClean="0"/>
              <a:t>11/03/2020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53B6D9-E640-4801-A27D-C326D0EFA202}" type="slidenum">
              <a:rPr lang="en-GB" smtClean="0"/>
              <a:t>‹#›</a:t>
            </a:fld>
            <a:endParaRPr lang="en-GB"/>
          </a:p>
        </p:txBody>
      </p:sp>
    </p:spTree>
    <p:extLst>
      <p:ext uri="{BB962C8B-B14F-4D97-AF65-F5344CB8AC3E}">
        <p14:creationId xmlns:p14="http://schemas.microsoft.com/office/powerpoint/2010/main" val="2994795041"/>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85725"/>
            <a:ext cx="10515600" cy="1325563"/>
          </a:xfrm>
        </p:spPr>
        <p:txBody>
          <a:bodyPr/>
          <a:lstStyle/>
          <a:p>
            <a:r>
              <a:rPr lang="en-US"/>
              <a:t>Click to edit Master title style</a:t>
            </a:r>
            <a:endParaRPr lang="en-US" dirty="0"/>
          </a:p>
        </p:txBody>
      </p:sp>
      <p:sp>
        <p:nvSpPr>
          <p:cNvPr id="3" name="Content Placeholder 2"/>
          <p:cNvSpPr>
            <a:spLocks noGrp="1"/>
          </p:cNvSpPr>
          <p:nvPr>
            <p:ph idx="1"/>
          </p:nvPr>
        </p:nvSpPr>
        <p:spPr>
          <a:xfrm>
            <a:off x="838200" y="1605492"/>
            <a:ext cx="10515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D7EC2E-5CF4-4F5A-9C6C-29D006CE192A}" type="datetime1">
              <a:rPr lang="en-GB" smtClean="0"/>
              <a:t>11/03/2020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53B6D9-E640-4801-A27D-C326D0EFA202}" type="slidenum">
              <a:rPr lang="en-GB" smtClean="0"/>
              <a:t>‹#›</a:t>
            </a:fld>
            <a:endParaRPr lang="en-GB"/>
          </a:p>
        </p:txBody>
      </p:sp>
    </p:spTree>
    <p:extLst>
      <p:ext uri="{BB962C8B-B14F-4D97-AF65-F5344CB8AC3E}">
        <p14:creationId xmlns:p14="http://schemas.microsoft.com/office/powerpoint/2010/main" val="1918323735"/>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28A6F1C-E52A-420C-965A-0CC2437955EE}" type="datetime1">
              <a:rPr lang="en-GB" smtClean="0"/>
              <a:t>11/03/2020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53B6D9-E640-4801-A27D-C326D0EFA202}" type="slidenum">
              <a:rPr lang="en-GB" smtClean="0"/>
              <a:t>‹#›</a:t>
            </a:fld>
            <a:endParaRPr lang="en-GB"/>
          </a:p>
        </p:txBody>
      </p:sp>
    </p:spTree>
    <p:extLst>
      <p:ext uri="{BB962C8B-B14F-4D97-AF65-F5344CB8AC3E}">
        <p14:creationId xmlns:p14="http://schemas.microsoft.com/office/powerpoint/2010/main" val="1482046517"/>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3619314-CD2F-474B-9770-2B38D26389F7}" type="datetime1">
              <a:rPr lang="en-GB" smtClean="0"/>
              <a:t>11/03/2020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153B6D9-E640-4801-A27D-C326D0EFA202}" type="slidenum">
              <a:rPr lang="en-GB" smtClean="0"/>
              <a:t>‹#›</a:t>
            </a:fld>
            <a:endParaRPr lang="en-GB"/>
          </a:p>
        </p:txBody>
      </p:sp>
    </p:spTree>
    <p:extLst>
      <p:ext uri="{BB962C8B-B14F-4D97-AF65-F5344CB8AC3E}">
        <p14:creationId xmlns:p14="http://schemas.microsoft.com/office/powerpoint/2010/main" val="2335929108"/>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FBE2D53-43C0-4A0A-BA60-96CB68ED8FAC}" type="datetime1">
              <a:rPr lang="en-GB" smtClean="0"/>
              <a:t>11/03/2020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153B6D9-E640-4801-A27D-C326D0EFA202}" type="slidenum">
              <a:rPr lang="en-GB" smtClean="0"/>
              <a:t>‹#›</a:t>
            </a:fld>
            <a:endParaRPr lang="en-GB"/>
          </a:p>
        </p:txBody>
      </p:sp>
    </p:spTree>
    <p:extLst>
      <p:ext uri="{BB962C8B-B14F-4D97-AF65-F5344CB8AC3E}">
        <p14:creationId xmlns:p14="http://schemas.microsoft.com/office/powerpoint/2010/main" val="3007802795"/>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16B3722-84C8-40F2-B805-3AC1CC664873}" type="datetime1">
              <a:rPr lang="en-GB" smtClean="0"/>
              <a:t>11/03/2020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153B6D9-E640-4801-A27D-C326D0EFA202}" type="slidenum">
              <a:rPr lang="en-GB" smtClean="0"/>
              <a:t>‹#›</a:t>
            </a:fld>
            <a:endParaRPr lang="en-GB"/>
          </a:p>
        </p:txBody>
      </p:sp>
    </p:spTree>
    <p:extLst>
      <p:ext uri="{BB962C8B-B14F-4D97-AF65-F5344CB8AC3E}">
        <p14:creationId xmlns:p14="http://schemas.microsoft.com/office/powerpoint/2010/main" val="141384270"/>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C80253-A9CA-4498-ABF1-6DA4BDB66379}" type="datetime1">
              <a:rPr lang="en-GB" smtClean="0"/>
              <a:t>11/03/2020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153B6D9-E640-4801-A27D-C326D0EFA202}" type="slidenum">
              <a:rPr lang="en-GB" smtClean="0"/>
              <a:t>‹#›</a:t>
            </a:fld>
            <a:endParaRPr lang="en-GB"/>
          </a:p>
        </p:txBody>
      </p:sp>
    </p:spTree>
    <p:extLst>
      <p:ext uri="{BB962C8B-B14F-4D97-AF65-F5344CB8AC3E}">
        <p14:creationId xmlns:p14="http://schemas.microsoft.com/office/powerpoint/2010/main" val="945208072"/>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DDC0FA6-F99A-4CA7-A528-6FC8F9E3B810}" type="datetime1">
              <a:rPr lang="en-GB" smtClean="0"/>
              <a:t>11/03/2020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153B6D9-E640-4801-A27D-C326D0EFA202}" type="slidenum">
              <a:rPr lang="en-GB" smtClean="0"/>
              <a:t>‹#›</a:t>
            </a:fld>
            <a:endParaRPr lang="en-GB"/>
          </a:p>
        </p:txBody>
      </p:sp>
    </p:spTree>
    <p:extLst>
      <p:ext uri="{BB962C8B-B14F-4D97-AF65-F5344CB8AC3E}">
        <p14:creationId xmlns:p14="http://schemas.microsoft.com/office/powerpoint/2010/main" val="3773998264"/>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05F416E-EC7C-4C1F-A453-C28B02FD67ED}" type="datetime1">
              <a:rPr lang="en-GB" smtClean="0"/>
              <a:t>11/03/2020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153B6D9-E640-4801-A27D-C326D0EFA202}" type="slidenum">
              <a:rPr lang="en-GB" smtClean="0"/>
              <a:t>‹#›</a:t>
            </a:fld>
            <a:endParaRPr lang="en-GB"/>
          </a:p>
        </p:txBody>
      </p:sp>
    </p:spTree>
    <p:extLst>
      <p:ext uri="{BB962C8B-B14F-4D97-AF65-F5344CB8AC3E}">
        <p14:creationId xmlns:p14="http://schemas.microsoft.com/office/powerpoint/2010/main" val="4106922754"/>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35BFE7-4F36-4C55-ADA6-F3052B36F237}" type="datetime1">
              <a:rPr lang="en-GB" smtClean="0"/>
              <a:t>11/03/2020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53B6D9-E640-4801-A27D-C326D0EFA202}" type="slidenum">
              <a:rPr lang="en-GB" smtClean="0"/>
              <a:t>‹#›</a:t>
            </a:fld>
            <a:endParaRPr lang="en-GB"/>
          </a:p>
        </p:txBody>
      </p:sp>
    </p:spTree>
    <p:extLst>
      <p:ext uri="{BB962C8B-B14F-4D97-AF65-F5344CB8AC3E}">
        <p14:creationId xmlns:p14="http://schemas.microsoft.com/office/powerpoint/2010/main" val="2845793963"/>
      </p:ext>
    </p:extLst>
  </p:cSld>
  <p:clrMap bg1="lt1" tx1="dk1" bg2="lt2" tx2="dk2" accent1="accent1" accent2="accent2" accent3="accent3" accent4="accent4" accent5="accent5" accent6="accent6" hlink="hlink" folHlink="folHlink"/>
  <p:sldLayoutIdLst>
    <p:sldLayoutId id="2147483869" r:id="rId1"/>
    <p:sldLayoutId id="2147483870" r:id="rId2"/>
    <p:sldLayoutId id="2147483871" r:id="rId3"/>
    <p:sldLayoutId id="2147483872" r:id="rId4"/>
    <p:sldLayoutId id="2147483873" r:id="rId5"/>
    <p:sldLayoutId id="2147483874" r:id="rId6"/>
    <p:sldLayoutId id="2147483875" r:id="rId7"/>
    <p:sldLayoutId id="2147483876" r:id="rId8"/>
    <p:sldLayoutId id="2147483877" r:id="rId9"/>
    <p:sldLayoutId id="2147483878" r:id="rId10"/>
    <p:sldLayoutId id="2147483879" r:id="rId11"/>
  </p:sldLayoutIdLst>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hf hdr="0" ftr="0" dt="0"/>
  <p:txStyles>
    <p:titleStyle>
      <a:lvl1pPr algn="ctr" defTabSz="914400" rtl="0" eaLnBrk="1" latinLnBrk="0" hangingPunct="1">
        <a:lnSpc>
          <a:spcPct val="90000"/>
        </a:lnSpc>
        <a:spcBef>
          <a:spcPct val="0"/>
        </a:spcBef>
        <a:buNone/>
        <a:defRPr sz="4000" kern="1200">
          <a:solidFill>
            <a:schemeClr val="bg2">
              <a:lumMod val="50000"/>
            </a:schemeClr>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Graphical model of covid-19 transmission and protective behaviours </a:t>
            </a:r>
            <a:endParaRPr lang="en-GB" dirty="0"/>
          </a:p>
        </p:txBody>
      </p:sp>
      <p:sp>
        <p:nvSpPr>
          <p:cNvPr id="3" name="Subtitle 2"/>
          <p:cNvSpPr>
            <a:spLocks noGrp="1"/>
          </p:cNvSpPr>
          <p:nvPr>
            <p:ph type="subTitle" idx="1"/>
          </p:nvPr>
        </p:nvSpPr>
        <p:spPr/>
        <p:txBody>
          <a:bodyPr>
            <a:normAutofit fontScale="77500" lnSpcReduction="20000"/>
          </a:bodyPr>
          <a:lstStyle/>
          <a:p>
            <a:r>
              <a:rPr lang="en-GB" dirty="0" smtClean="0"/>
              <a:t>Susan Michie</a:t>
            </a:r>
          </a:p>
          <a:p>
            <a:r>
              <a:rPr lang="en-GB" dirty="0" smtClean="0"/>
              <a:t>Robert West</a:t>
            </a:r>
          </a:p>
          <a:p>
            <a:r>
              <a:rPr lang="en-GB" dirty="0" smtClean="0"/>
              <a:t>Matthew West</a:t>
            </a:r>
          </a:p>
          <a:p>
            <a:r>
              <a:rPr lang="en-GB" dirty="0" smtClean="0"/>
              <a:t>University College London</a:t>
            </a:r>
          </a:p>
          <a:p>
            <a:r>
              <a:rPr lang="en-GB" dirty="0" smtClean="0"/>
              <a:t>March 2020</a:t>
            </a:r>
            <a:endParaRPr lang="en-GB" dirty="0"/>
          </a:p>
        </p:txBody>
      </p:sp>
      <p:sp>
        <p:nvSpPr>
          <p:cNvPr id="4" name="Slide Number Placeholder 3"/>
          <p:cNvSpPr>
            <a:spLocks noGrp="1"/>
          </p:cNvSpPr>
          <p:nvPr>
            <p:ph type="sldNum" sz="quarter" idx="12"/>
          </p:nvPr>
        </p:nvSpPr>
        <p:spPr/>
        <p:txBody>
          <a:bodyPr/>
          <a:lstStyle/>
          <a:p>
            <a:fld id="{D153B6D9-E640-4801-A27D-C326D0EFA202}" type="slidenum">
              <a:rPr lang="en-GB" smtClean="0"/>
              <a:t>1</a:t>
            </a:fld>
            <a:endParaRPr lang="en-GB"/>
          </a:p>
        </p:txBody>
      </p:sp>
    </p:spTree>
    <p:extLst>
      <p:ext uri="{BB962C8B-B14F-4D97-AF65-F5344CB8AC3E}">
        <p14:creationId xmlns:p14="http://schemas.microsoft.com/office/powerpoint/2010/main" val="189127787"/>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Background and aims</a:t>
            </a:r>
            <a:endParaRPr lang="en-GB" dirty="0"/>
          </a:p>
        </p:txBody>
      </p:sp>
      <p:sp>
        <p:nvSpPr>
          <p:cNvPr id="3" name="Content Placeholder 2"/>
          <p:cNvSpPr>
            <a:spLocks noGrp="1"/>
          </p:cNvSpPr>
          <p:nvPr>
            <p:ph idx="1"/>
          </p:nvPr>
        </p:nvSpPr>
        <p:spPr/>
        <p:txBody>
          <a:bodyPr/>
          <a:lstStyle/>
          <a:p>
            <a:r>
              <a:rPr lang="en-GB" dirty="0" smtClean="0"/>
              <a:t>Accurate mental models can play an important role in motivating health protective behaviour</a:t>
            </a:r>
          </a:p>
          <a:p>
            <a:r>
              <a:rPr lang="en-GB" dirty="0" smtClean="0"/>
              <a:t>They provide a reason why it is important to enact the behaviour and information about how best to do it</a:t>
            </a:r>
          </a:p>
          <a:p>
            <a:r>
              <a:rPr lang="en-GB" dirty="0" smtClean="0"/>
              <a:t>We aimed to devise a model of the spread of the covid-19 virus that could be presented to the public to help them understand the protective measures that are being proposed</a:t>
            </a:r>
            <a:endParaRPr lang="en-GB" dirty="0"/>
          </a:p>
        </p:txBody>
      </p:sp>
      <p:sp>
        <p:nvSpPr>
          <p:cNvPr id="4" name="Slide Number Placeholder 3"/>
          <p:cNvSpPr>
            <a:spLocks noGrp="1"/>
          </p:cNvSpPr>
          <p:nvPr>
            <p:ph type="sldNum" sz="quarter" idx="12"/>
          </p:nvPr>
        </p:nvSpPr>
        <p:spPr/>
        <p:txBody>
          <a:bodyPr/>
          <a:lstStyle/>
          <a:p>
            <a:fld id="{D153B6D9-E640-4801-A27D-C326D0EFA202}" type="slidenum">
              <a:rPr lang="en-GB" smtClean="0"/>
              <a:t>2</a:t>
            </a:fld>
            <a:endParaRPr lang="en-GB"/>
          </a:p>
        </p:txBody>
      </p:sp>
    </p:spTree>
    <p:extLst>
      <p:ext uri="{BB962C8B-B14F-4D97-AF65-F5344CB8AC3E}">
        <p14:creationId xmlns:p14="http://schemas.microsoft.com/office/powerpoint/2010/main" val="83894770"/>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Methods</a:t>
            </a:r>
            <a:endParaRPr lang="en-GB" dirty="0"/>
          </a:p>
        </p:txBody>
      </p:sp>
      <p:sp>
        <p:nvSpPr>
          <p:cNvPr id="3" name="Content Placeholder 2"/>
          <p:cNvSpPr>
            <a:spLocks noGrp="1"/>
          </p:cNvSpPr>
          <p:nvPr>
            <p:ph idx="1"/>
          </p:nvPr>
        </p:nvSpPr>
        <p:spPr/>
        <p:txBody>
          <a:bodyPr/>
          <a:lstStyle/>
          <a:p>
            <a:r>
              <a:rPr lang="en-GB" dirty="0" smtClean="0"/>
              <a:t>We reviewed the advice being given by relevant authorities on behaviours to prevent the spread of the covid-19 virus and the justification used for this advice.</a:t>
            </a:r>
          </a:p>
          <a:p>
            <a:r>
              <a:rPr lang="en-GB" dirty="0" smtClean="0"/>
              <a:t>We developed a graphical model to show the transmission pathway and where in that pathway each of the behaviours was considered to act.</a:t>
            </a:r>
          </a:p>
          <a:p>
            <a:r>
              <a:rPr lang="en-GB" dirty="0" smtClean="0"/>
              <a:t>We revised the representation iteratively until we judged that it was accurate from a clinical perspective</a:t>
            </a:r>
            <a:endParaRPr lang="en-GB" dirty="0"/>
          </a:p>
        </p:txBody>
      </p:sp>
      <p:sp>
        <p:nvSpPr>
          <p:cNvPr id="4" name="Slide Number Placeholder 3"/>
          <p:cNvSpPr>
            <a:spLocks noGrp="1"/>
          </p:cNvSpPr>
          <p:nvPr>
            <p:ph type="sldNum" sz="quarter" idx="12"/>
          </p:nvPr>
        </p:nvSpPr>
        <p:spPr/>
        <p:txBody>
          <a:bodyPr/>
          <a:lstStyle/>
          <a:p>
            <a:fld id="{D153B6D9-E640-4801-A27D-C326D0EFA202}" type="slidenum">
              <a:rPr lang="en-GB" smtClean="0"/>
              <a:t>3</a:t>
            </a:fld>
            <a:endParaRPr lang="en-GB"/>
          </a:p>
        </p:txBody>
      </p:sp>
    </p:spTree>
    <p:extLst>
      <p:ext uri="{BB962C8B-B14F-4D97-AF65-F5344CB8AC3E}">
        <p14:creationId xmlns:p14="http://schemas.microsoft.com/office/powerpoint/2010/main" val="1066723370"/>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Resulting model</a:t>
            </a:r>
            <a:endParaRPr lang="en-GB" dirty="0"/>
          </a:p>
        </p:txBody>
      </p:sp>
      <p:sp>
        <p:nvSpPr>
          <p:cNvPr id="4" name="Slide Number Placeholder 3"/>
          <p:cNvSpPr>
            <a:spLocks noGrp="1"/>
          </p:cNvSpPr>
          <p:nvPr>
            <p:ph type="sldNum" sz="quarter" idx="12"/>
          </p:nvPr>
        </p:nvSpPr>
        <p:spPr/>
        <p:txBody>
          <a:bodyPr/>
          <a:lstStyle/>
          <a:p>
            <a:fld id="{D153B6D9-E640-4801-A27D-C326D0EFA202}" type="slidenum">
              <a:rPr lang="en-GB" smtClean="0"/>
              <a:t>4</a:t>
            </a:fld>
            <a:endParaRPr lang="en-GB"/>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2734" y="1411288"/>
            <a:ext cx="10058400" cy="4691507"/>
          </a:xfrm>
          <a:prstGeom prst="rect">
            <a:avLst/>
          </a:prstGeom>
        </p:spPr>
      </p:pic>
    </p:spTree>
    <p:extLst>
      <p:ext uri="{BB962C8B-B14F-4D97-AF65-F5344CB8AC3E}">
        <p14:creationId xmlns:p14="http://schemas.microsoft.com/office/powerpoint/2010/main" val="2782255103"/>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Comment</a:t>
            </a:r>
            <a:endParaRPr lang="en-GB" dirty="0"/>
          </a:p>
        </p:txBody>
      </p:sp>
      <p:sp>
        <p:nvSpPr>
          <p:cNvPr id="3" name="Content Placeholder 2"/>
          <p:cNvSpPr>
            <a:spLocks noGrp="1"/>
          </p:cNvSpPr>
          <p:nvPr>
            <p:ph idx="1"/>
          </p:nvPr>
        </p:nvSpPr>
        <p:spPr/>
        <p:txBody>
          <a:bodyPr/>
          <a:lstStyle/>
          <a:p>
            <a:r>
              <a:rPr lang="en-GB" dirty="0" smtClean="0"/>
              <a:t>It would be useful to test the graphical model to assess the ability of people to interpret it and how far it may motivate them to enact the protective behaviours being proposed.</a:t>
            </a:r>
            <a:endParaRPr lang="en-GB" dirty="0"/>
          </a:p>
        </p:txBody>
      </p:sp>
      <p:sp>
        <p:nvSpPr>
          <p:cNvPr id="4" name="Slide Number Placeholder 3"/>
          <p:cNvSpPr>
            <a:spLocks noGrp="1"/>
          </p:cNvSpPr>
          <p:nvPr>
            <p:ph type="sldNum" sz="quarter" idx="12"/>
          </p:nvPr>
        </p:nvSpPr>
        <p:spPr/>
        <p:txBody>
          <a:bodyPr/>
          <a:lstStyle/>
          <a:p>
            <a:fld id="{D153B6D9-E640-4801-A27D-C326D0EFA202}" type="slidenum">
              <a:rPr lang="en-GB" smtClean="0"/>
              <a:t>5</a:t>
            </a:fld>
            <a:endParaRPr lang="en-GB"/>
          </a:p>
        </p:txBody>
      </p:sp>
    </p:spTree>
    <p:extLst>
      <p:ext uri="{BB962C8B-B14F-4D97-AF65-F5344CB8AC3E}">
        <p14:creationId xmlns:p14="http://schemas.microsoft.com/office/powerpoint/2010/main" val="633511754"/>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13540</TotalTime>
  <Words>195</Words>
  <Application>Microsoft Office PowerPoint</Application>
  <PresentationFormat>Widescreen</PresentationFormat>
  <Paragraphs>22</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Office Theme</vt:lpstr>
      <vt:lpstr>Graphical model of covid-19 transmission and protective behaviours </vt:lpstr>
      <vt:lpstr>Background and aims</vt:lpstr>
      <vt:lpstr>Methods</vt:lpstr>
      <vt:lpstr>Resulting model</vt:lpstr>
      <vt:lpstr>Comment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Smoking in England  2007-2014</dc:title>
  <dc:creator>uclephitdept@outlook.com</dc:creator>
  <cp:lastModifiedBy>Robert West</cp:lastModifiedBy>
  <cp:revision>541</cp:revision>
  <dcterms:created xsi:type="dcterms:W3CDTF">2015-04-04T12:25:14Z</dcterms:created>
  <dcterms:modified xsi:type="dcterms:W3CDTF">2020-03-11T19:22:47Z</dcterms:modified>
</cp:coreProperties>
</file>